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0"/>
  </p:notesMasterIdLst>
  <p:sldIdLst>
    <p:sldId id="261" r:id="rId2"/>
    <p:sldId id="262" r:id="rId3"/>
    <p:sldId id="256" r:id="rId4"/>
    <p:sldId id="263" r:id="rId5"/>
    <p:sldId id="258" r:id="rId6"/>
    <p:sldId id="265" r:id="rId7"/>
    <p:sldId id="266" r:id="rId8"/>
    <p:sldId id="267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Matilda" panose="020B0604020202020204" charset="0"/>
      <p:regular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6"/>
    <a:srgbClr val="990033"/>
    <a:srgbClr val="3C6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115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27ECA-36CF-4D4A-9D7A-0A9D1FB1DC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F657D-B77E-4FF8-884A-0EA8AB8BEE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534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47107" name="Заметки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48131" name="Заметки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7280" y="1196752"/>
            <a:ext cx="8352928" cy="350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600" i="1" dirty="0" smtClean="0"/>
              <a:t>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06" y="248005"/>
            <a:ext cx="8100276" cy="6486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6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Мастер-класс 28.04\гадание\qr-code (1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2646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48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249585">
            <a:off x="2727457" y="1311175"/>
            <a:ext cx="492676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normalizeH="0" baseline="0" noProof="0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QR</a:t>
            </a:r>
            <a:r>
              <a:rPr kumimoji="0" lang="ru-RU" sz="3600" b="1" i="0" u="none" strike="noStrike" kern="1200" normalizeH="0" baseline="0" noProof="0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-код, или приключения к повышению мотивации</a:t>
            </a:r>
            <a:endParaRPr kumimoji="0" lang="ru-RU" sz="3600" b="1" i="0" u="none" strike="noStrike" kern="1200" normalizeH="0" baseline="0" noProof="0" dirty="0">
              <a:ln w="11430"/>
              <a:gradFill>
                <a:gsLst>
                  <a:gs pos="33000">
                    <a:srgbClr val="002060"/>
                  </a:gs>
                  <a:gs pos="50000">
                    <a:schemeClr val="accent6">
                      <a:lumMod val="75000"/>
                    </a:schemeClr>
                  </a:gs>
                  <a:gs pos="67000">
                    <a:srgbClr val="00206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 rot="21256426">
            <a:off x="4346965" y="3242303"/>
            <a:ext cx="3546709" cy="144016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Лазукова Алена Александровна, </a:t>
            </a:r>
            <a:endParaRPr lang="ru-RU" sz="2000" b="1" i="1" dirty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 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оркинская СОШ»</a:t>
            </a:r>
            <a:endParaRPr lang="ru-RU" sz="1800" b="1" i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708920"/>
            <a:ext cx="768242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Исполнится ли </a:t>
            </a:r>
          </a:p>
          <a:p>
            <a:pPr algn="ctr"/>
            <a:r>
              <a:rPr lang="ru-RU" sz="8800" dirty="0" smtClean="0"/>
              <a:t>желание?</a:t>
            </a:r>
            <a:endParaRPr lang="ru-RU" sz="8800" dirty="0"/>
          </a:p>
        </p:txBody>
      </p:sp>
      <p:pic>
        <p:nvPicPr>
          <p:cNvPr id="3074" name="Picture 2" descr="C:\Users\Админ\Desktop\Мастер-класс 28.04\гадание\qr-code (14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36330">
            <a:off x="1331640" y="940368"/>
            <a:ext cx="177165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esktop\Мастер-класс 28.04\гадание\qr-code (14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9643">
            <a:off x="5673249" y="811035"/>
            <a:ext cx="2101721" cy="210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\Desktop\Мастер-класс 28.04\гадание\qr-code (14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719" y="915545"/>
            <a:ext cx="2106902" cy="210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56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4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Tx/>
              <a:buNone/>
            </a:pPr>
            <a:r>
              <a:rPr lang="ru-RU" altLang="ru-RU" sz="4800" dirty="0"/>
              <a:t>Скажи мне – и я забуду,</a:t>
            </a:r>
            <a:br>
              <a:rPr lang="ru-RU" altLang="ru-RU" sz="4800" dirty="0"/>
            </a:br>
            <a:r>
              <a:rPr lang="ru-RU" altLang="ru-RU" sz="4800" dirty="0"/>
              <a:t>Покажи мне – и я запомню,</a:t>
            </a:r>
            <a:br>
              <a:rPr lang="ru-RU" altLang="ru-RU" sz="4800" dirty="0"/>
            </a:br>
            <a:r>
              <a:rPr lang="ru-RU" altLang="ru-RU" sz="4800" dirty="0"/>
              <a:t>Вовлеки меня – и я научусь.</a:t>
            </a:r>
            <a:br>
              <a:rPr lang="ru-RU" altLang="ru-RU" sz="4800" dirty="0"/>
            </a:br>
            <a:r>
              <a:rPr lang="ru-RU" altLang="ru-RU" sz="4800" dirty="0" smtClean="0"/>
              <a:t>Конфуций</a:t>
            </a:r>
            <a:endParaRPr lang="ru-RU" altLang="ru-RU" sz="4800" dirty="0"/>
          </a:p>
        </p:txBody>
      </p:sp>
    </p:spTree>
    <p:extLst>
      <p:ext uri="{BB962C8B-B14F-4D97-AF65-F5344CB8AC3E}">
        <p14:creationId xmlns:p14="http://schemas.microsoft.com/office/powerpoint/2010/main" val="21638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71600" y="2101851"/>
            <a:ext cx="2116138" cy="1094316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1800" b="1">
                <a:solidFill>
                  <a:schemeClr val="tx1"/>
                </a:solidFill>
              </a:rPr>
              <a:t>Фрагменты текстов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1800" y="3350684"/>
            <a:ext cx="1881188" cy="8551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chemeClr val="tx1"/>
                </a:solidFill>
                <a:cs typeface="Calibri" pitchFamily="34" charset="0"/>
              </a:rPr>
              <a:t>интересные факты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9201" y="3350684"/>
            <a:ext cx="1814513" cy="8551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tx1"/>
                </a:solidFill>
              </a:rPr>
              <a:t>тексты </a:t>
            </a:r>
            <a:r>
              <a:rPr lang="ru-RU" altLang="ru-RU" b="1" dirty="0" smtClean="0">
                <a:solidFill>
                  <a:schemeClr val="tx1"/>
                </a:solidFill>
              </a:rPr>
              <a:t>упражнений</a:t>
            </a:r>
            <a:endParaRPr lang="ru-RU" alt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56188" y="4356101"/>
            <a:ext cx="1814512" cy="8424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порталы и сайты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72151" y="2093384"/>
            <a:ext cx="2195513" cy="1092200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1800" b="1">
                <a:solidFill>
                  <a:schemeClr val="tx1"/>
                </a:solidFill>
              </a:rPr>
              <a:t>Ссылки</a:t>
            </a:r>
            <a:endParaRPr lang="ru-RU" altLang="ru-RU" sz="180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55925" y="167218"/>
            <a:ext cx="3595688" cy="867833"/>
          </a:xfrm>
          <a:prstGeom prst="roundRect">
            <a:avLst/>
          </a:prstGeom>
          <a:noFill/>
          <a:ln w="38100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1800" b="1" dirty="0" smtClean="0">
                <a:solidFill>
                  <a:schemeClr val="tx1"/>
                </a:solidFill>
                <a:cs typeface="Calibri" pitchFamily="34" charset="0"/>
              </a:rPr>
              <a:t>QR-коды </a:t>
            </a:r>
            <a:r>
              <a:rPr lang="ru-RU" altLang="ru-RU" sz="1800" b="1" dirty="0">
                <a:solidFill>
                  <a:schemeClr val="tx1"/>
                </a:solidFill>
                <a:cs typeface="Calibri" pitchFamily="34" charset="0"/>
              </a:rPr>
              <a:t>на уроке</a:t>
            </a:r>
            <a:endParaRPr lang="ru-RU" altLang="ru-RU" sz="2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6726" y="4387852"/>
            <a:ext cx="1846263" cy="8424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chemeClr val="tx1"/>
                </a:solidFill>
                <a:cs typeface="Calibri" pitchFamily="34" charset="0"/>
              </a:rPr>
              <a:t>биографические справки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6" y="5412318"/>
            <a:ext cx="1846263" cy="882649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chemeClr val="tx1"/>
                </a:solidFill>
                <a:cs typeface="Calibri" pitchFamily="34" charset="0"/>
              </a:rPr>
              <a:t>справочные данные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94526" y="3344334"/>
            <a:ext cx="1814513" cy="825500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tx1"/>
                </a:solidFill>
              </a:rPr>
              <a:t>               видео- и аудиоматериалы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985001" y="4334934"/>
            <a:ext cx="1814513" cy="884767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chemeClr val="tx1"/>
                </a:solidFill>
                <a:cs typeface="Calibri" pitchFamily="34" charset="0"/>
              </a:rPr>
              <a:t>электронные книги</a:t>
            </a:r>
          </a:p>
        </p:txBody>
      </p:sp>
      <p:sp>
        <p:nvSpPr>
          <p:cNvPr id="29708" name="TextBox 7"/>
          <p:cNvSpPr txBox="1">
            <a:spLocks noChangeArrowheads="1"/>
          </p:cNvSpPr>
          <p:nvPr/>
        </p:nvSpPr>
        <p:spPr bwMode="auto">
          <a:xfrm>
            <a:off x="3543300" y="1312334"/>
            <a:ext cx="25796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eaLnBrk="1" hangingPunct="1"/>
            <a:r>
              <a:rPr lang="ru-RU" altLang="ru-RU" b="1" dirty="0"/>
              <a:t>Дидактические материалы</a:t>
            </a:r>
          </a:p>
        </p:txBody>
      </p:sp>
      <p:sp>
        <p:nvSpPr>
          <p:cNvPr id="22" name="Скругленный прямоугольник 21">
            <a:extLst>
              <a:ext uri="{FF2B5EF4-FFF2-40B4-BE49-F238E27FC236}"/>
            </a:extLst>
          </p:cNvPr>
          <p:cNvSpPr/>
          <p:nvPr/>
        </p:nvSpPr>
        <p:spPr>
          <a:xfrm>
            <a:off x="5056188" y="3344334"/>
            <a:ext cx="1814512" cy="8551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картинки, схемы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>
            <a:extLst>
              <a:ext uri="{FF2B5EF4-FFF2-40B4-BE49-F238E27FC236}"/>
            </a:extLst>
          </p:cNvPr>
          <p:cNvSpPr/>
          <p:nvPr/>
        </p:nvSpPr>
        <p:spPr>
          <a:xfrm>
            <a:off x="2489201" y="4387851"/>
            <a:ext cx="1814513" cy="8551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алгоритмы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>
            <a:extLst>
              <a:ext uri="{FF2B5EF4-FFF2-40B4-BE49-F238E27FC236}"/>
            </a:extLst>
          </p:cNvPr>
          <p:cNvSpPr/>
          <p:nvPr/>
        </p:nvSpPr>
        <p:spPr>
          <a:xfrm>
            <a:off x="2489201" y="5427134"/>
            <a:ext cx="1814513" cy="855133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памятки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>
            <a:extLst>
              <a:ext uri="{FF2B5EF4-FFF2-40B4-BE49-F238E27FC236}"/>
            </a:extLst>
          </p:cNvPr>
          <p:cNvSpPr/>
          <p:nvPr/>
        </p:nvSpPr>
        <p:spPr>
          <a:xfrm>
            <a:off x="5056188" y="5427134"/>
            <a:ext cx="1814512" cy="840317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игры</a:t>
            </a:r>
          </a:p>
        </p:txBody>
      </p:sp>
      <p:sp>
        <p:nvSpPr>
          <p:cNvPr id="27" name="Скругленный прямоугольник 26">
            <a:extLst>
              <a:ext uri="{FF2B5EF4-FFF2-40B4-BE49-F238E27FC236}"/>
            </a:extLst>
          </p:cNvPr>
          <p:cNvSpPr/>
          <p:nvPr/>
        </p:nvSpPr>
        <p:spPr>
          <a:xfrm>
            <a:off x="6994526" y="5403851"/>
            <a:ext cx="1814513" cy="840316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интерактивные дидактические</a:t>
            </a:r>
          </a:p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материалы </a:t>
            </a:r>
          </a:p>
        </p:txBody>
      </p:sp>
    </p:spTree>
    <p:extLst>
      <p:ext uri="{BB962C8B-B14F-4D97-AF65-F5344CB8AC3E}">
        <p14:creationId xmlns:p14="http://schemas.microsoft.com/office/powerpoint/2010/main" val="187361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4"/>
          <p:cNvSpPr>
            <a:spLocks noChangeArrowheads="1"/>
          </p:cNvSpPr>
          <p:nvPr/>
        </p:nvSpPr>
        <p:spPr bwMode="auto">
          <a:xfrm>
            <a:off x="1219201" y="429684"/>
            <a:ext cx="2328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eaLnBrk="1" hangingPunct="1"/>
            <a:r>
              <a:rPr lang="ru-RU" altLang="ru-RU" sz="1800" b="1"/>
              <a:t>QR-коды на уроке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0025" y="2419352"/>
            <a:ext cx="2343150" cy="933449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tx1"/>
                </a:solidFill>
                <a:cs typeface="Calibri" pitchFamily="34" charset="0"/>
              </a:rPr>
              <a:t>Деление на группы</a:t>
            </a:r>
            <a:endParaRPr lang="ru-RU" altLang="ru-RU" sz="280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06701" y="2419352"/>
            <a:ext cx="6137275" cy="933449"/>
          </a:xfrm>
          <a:prstGeom prst="roundRect">
            <a:avLst/>
          </a:prstGeom>
          <a:noFill/>
          <a:ln w="22225">
            <a:solidFill>
              <a:srgbClr val="FA9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chemeClr val="tx1"/>
                </a:solidFill>
              </a:rPr>
              <a:t>В </a:t>
            </a:r>
            <a:r>
              <a:rPr lang="ru-RU" altLang="ru-RU" b="1">
                <a:solidFill>
                  <a:schemeClr val="tx1"/>
                </a:solidFill>
                <a:cs typeface="Calibri" pitchFamily="34" charset="0"/>
              </a:rPr>
              <a:t>QR- коде зашифрованы названия групп, объединяющие картинки, примеры с одинаковыми ответами, т.д.</a:t>
            </a:r>
            <a:endParaRPr lang="ru-RU" altLang="ru-RU" b="1">
              <a:solidFill>
                <a:schemeClr val="tx1"/>
              </a:solidFill>
            </a:endParaRPr>
          </a:p>
        </p:txBody>
      </p:sp>
      <p:sp>
        <p:nvSpPr>
          <p:cNvPr id="30725" name="TextBox 8"/>
          <p:cNvSpPr txBox="1">
            <a:spLocks noChangeArrowheads="1"/>
          </p:cNvSpPr>
          <p:nvPr/>
        </p:nvSpPr>
        <p:spPr bwMode="auto">
          <a:xfrm>
            <a:off x="1173163" y="1265768"/>
            <a:ext cx="22902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eaLnBrk="1" hangingPunct="1"/>
            <a:r>
              <a:rPr lang="ru-RU" altLang="ru-RU" b="1" dirty="0"/>
              <a:t>Дидактические приёмы</a:t>
            </a:r>
          </a:p>
        </p:txBody>
      </p:sp>
      <p:sp>
        <p:nvSpPr>
          <p:cNvPr id="10" name="Скругленный прямоугольник 9">
            <a:extLst>
              <a:ext uri="{FF2B5EF4-FFF2-40B4-BE49-F238E27FC236}"/>
            </a:extLst>
          </p:cNvPr>
          <p:cNvSpPr/>
          <p:nvPr/>
        </p:nvSpPr>
        <p:spPr>
          <a:xfrm>
            <a:off x="200025" y="3801533"/>
            <a:ext cx="2343150" cy="933451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tx1"/>
                </a:solidFill>
              </a:rPr>
              <a:t>QR-домино</a:t>
            </a:r>
            <a:endParaRPr lang="ru-RU" altLang="ru-RU" sz="280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>
            <a:extLst>
              <a:ext uri="{FF2B5EF4-FFF2-40B4-BE49-F238E27FC236}"/>
            </a:extLst>
          </p:cNvPr>
          <p:cNvSpPr/>
          <p:nvPr/>
        </p:nvSpPr>
        <p:spPr>
          <a:xfrm>
            <a:off x="2806701" y="3454401"/>
            <a:ext cx="6137275" cy="1629833"/>
          </a:xfrm>
          <a:prstGeom prst="roundRect">
            <a:avLst/>
          </a:prstGeom>
          <a:noFill/>
          <a:ln w="22225">
            <a:solidFill>
              <a:srgbClr val="FA9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just" eaLnBrk="1" hangingPunct="1"/>
            <a:r>
              <a:rPr lang="ru-RU" altLang="ru-RU" b="1">
                <a:cs typeface="Calibri" pitchFamily="34" charset="0"/>
              </a:rPr>
              <a:t>Карточки разделены на две части: на одной части — </a:t>
            </a:r>
            <a:r>
              <a:rPr lang="ru-RU" altLang="ru-RU" b="1" i="1">
                <a:cs typeface="Calibri" pitchFamily="34" charset="0"/>
              </a:rPr>
              <a:t>QR</a:t>
            </a:r>
            <a:r>
              <a:rPr lang="ru-RU" altLang="ru-RU" b="1">
                <a:cs typeface="Calibri" pitchFamily="34" charset="0"/>
              </a:rPr>
              <a:t>-код (задание), на другой помещён незашифрованный контент (ответ). Следующее задание ученики решают с зашифрованной части этой самой карточки. В результате должно получиться закольцованное расположение карточек по принципу домино.</a:t>
            </a:r>
            <a:endParaRPr lang="ru-RU" altLang="ru-RU" b="1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>
            <a:extLst>
              <a:ext uri="{FF2B5EF4-FFF2-40B4-BE49-F238E27FC236}"/>
            </a:extLst>
          </p:cNvPr>
          <p:cNvSpPr/>
          <p:nvPr/>
        </p:nvSpPr>
        <p:spPr>
          <a:xfrm>
            <a:off x="200025" y="5257800"/>
            <a:ext cx="2343150" cy="933451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tx1"/>
                </a:solidFill>
              </a:rPr>
              <a:t>QR-мозаика</a:t>
            </a:r>
            <a:endParaRPr lang="ru-RU" altLang="ru-RU" sz="280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/>
            </a:extLst>
          </p:cNvPr>
          <p:cNvSpPr/>
          <p:nvPr/>
        </p:nvSpPr>
        <p:spPr>
          <a:xfrm>
            <a:off x="2806701" y="5162551"/>
            <a:ext cx="6137275" cy="1627716"/>
          </a:xfrm>
          <a:prstGeom prst="roundRect">
            <a:avLst/>
          </a:prstGeom>
          <a:noFill/>
          <a:ln w="22225">
            <a:solidFill>
              <a:srgbClr val="FA9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just" eaLnBrk="1" hangingPunct="1"/>
            <a:r>
              <a:rPr lang="ru-RU" altLang="ru-RU" b="1" i="1">
                <a:cs typeface="Calibri" pitchFamily="34" charset="0"/>
              </a:rPr>
              <a:t>Основной QR</a:t>
            </a:r>
            <a:r>
              <a:rPr lang="ru-RU" altLang="ru-RU" b="1">
                <a:cs typeface="Calibri" pitchFamily="34" charset="0"/>
              </a:rPr>
              <a:t>-код разрезан на отдельные части. Выполняя какое-либо задание ученики получают (выбирают) часть мозаики и наклеивают на основу. Сканируя собранный код получают какую-то «плюшку» (сюрприз – бонус)</a:t>
            </a:r>
            <a:endParaRPr lang="ru-RU" altLang="ru-RU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084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4"/>
          <p:cNvSpPr>
            <a:spLocks noChangeArrowheads="1"/>
          </p:cNvSpPr>
          <p:nvPr/>
        </p:nvSpPr>
        <p:spPr bwMode="auto">
          <a:xfrm>
            <a:off x="1219201" y="429684"/>
            <a:ext cx="2328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eaLnBrk="1" hangingPunct="1"/>
            <a:r>
              <a:rPr lang="ru-RU" altLang="ru-RU" sz="1800" b="1"/>
              <a:t>QR-коды на уроке</a:t>
            </a:r>
          </a:p>
        </p:txBody>
      </p:sp>
      <p:sp>
        <p:nvSpPr>
          <p:cNvPr id="31747" name="TextBox 8"/>
          <p:cNvSpPr txBox="1">
            <a:spLocks noChangeArrowheads="1"/>
          </p:cNvSpPr>
          <p:nvPr/>
        </p:nvSpPr>
        <p:spPr bwMode="auto">
          <a:xfrm>
            <a:off x="1173163" y="1265768"/>
            <a:ext cx="22902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eaLnBrk="1" hangingPunct="1"/>
            <a:r>
              <a:rPr lang="ru-RU" altLang="ru-RU" b="1" dirty="0"/>
              <a:t>Дидактические приёмы</a:t>
            </a:r>
          </a:p>
        </p:txBody>
      </p:sp>
      <p:sp>
        <p:nvSpPr>
          <p:cNvPr id="10" name="Скругленный прямоугольник 9">
            <a:extLst>
              <a:ext uri="{FF2B5EF4-FFF2-40B4-BE49-F238E27FC236}"/>
            </a:extLst>
          </p:cNvPr>
          <p:cNvSpPr/>
          <p:nvPr/>
        </p:nvSpPr>
        <p:spPr>
          <a:xfrm>
            <a:off x="261938" y="2419352"/>
            <a:ext cx="2343150" cy="933449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tx1"/>
                </a:solidFill>
              </a:rPr>
              <a:t>QR-карточки</a:t>
            </a:r>
            <a:endParaRPr lang="ru-RU" altLang="ru-RU" sz="280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>
            <a:extLst>
              <a:ext uri="{FF2B5EF4-FFF2-40B4-BE49-F238E27FC236}"/>
            </a:extLst>
          </p:cNvPr>
          <p:cNvSpPr/>
          <p:nvPr/>
        </p:nvSpPr>
        <p:spPr>
          <a:xfrm>
            <a:off x="2884489" y="2419352"/>
            <a:ext cx="6137275" cy="1629833"/>
          </a:xfrm>
          <a:prstGeom prst="roundRect">
            <a:avLst/>
          </a:prstGeom>
          <a:noFill/>
          <a:ln w="22225">
            <a:solidFill>
              <a:srgbClr val="FA9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just" eaLnBrk="1" hangingPunct="1"/>
            <a:r>
              <a:rPr lang="ru-RU" altLang="ru-RU" b="1">
                <a:cs typeface="Calibri" pitchFamily="34" charset="0"/>
              </a:rPr>
              <a:t>Карточки разделены на две части: на одной части — </a:t>
            </a:r>
            <a:r>
              <a:rPr lang="ru-RU" altLang="ru-RU" b="1" i="1">
                <a:cs typeface="Calibri" pitchFamily="34" charset="0"/>
              </a:rPr>
              <a:t>QR</a:t>
            </a:r>
            <a:r>
              <a:rPr lang="ru-RU" altLang="ru-RU" b="1">
                <a:cs typeface="Calibri" pitchFamily="34" charset="0"/>
              </a:rPr>
              <a:t>-код (задание), другая часть пустая. Ученики решают задание с зашифрованной части, вписывают или ищут ответы на дополнительном листе и вклеивают. В результате должны получиться заполненные карточки.</a:t>
            </a:r>
            <a:endParaRPr lang="ru-RU" altLang="ru-RU" b="1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>
            <a:extLst>
              <a:ext uri="{FF2B5EF4-FFF2-40B4-BE49-F238E27FC236}"/>
            </a:extLst>
          </p:cNvPr>
          <p:cNvSpPr/>
          <p:nvPr/>
        </p:nvSpPr>
        <p:spPr>
          <a:xfrm>
            <a:off x="269875" y="4533900"/>
            <a:ext cx="2344738" cy="933451"/>
          </a:xfrm>
          <a:prstGeom prst="roundRect">
            <a:avLst/>
          </a:prstGeom>
          <a:noFill/>
          <a:ln w="22225">
            <a:solidFill>
              <a:srgbClr val="0389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tx1"/>
                </a:solidFill>
              </a:rPr>
              <a:t>QR-квест</a:t>
            </a:r>
            <a:endParaRPr lang="ru-RU" altLang="ru-RU" sz="280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>
            <a:extLst>
              <a:ext uri="{FF2B5EF4-FFF2-40B4-BE49-F238E27FC236}"/>
            </a:extLst>
          </p:cNvPr>
          <p:cNvSpPr/>
          <p:nvPr/>
        </p:nvSpPr>
        <p:spPr>
          <a:xfrm>
            <a:off x="2884489" y="4533901"/>
            <a:ext cx="6137275" cy="1629833"/>
          </a:xfrm>
          <a:prstGeom prst="roundRect">
            <a:avLst/>
          </a:prstGeom>
          <a:noFill/>
          <a:ln w="22225">
            <a:solidFill>
              <a:srgbClr val="FA9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algn="just" eaLnBrk="1" hangingPunct="1"/>
            <a:r>
              <a:rPr lang="ru-RU" altLang="ru-RU" b="1" dirty="0">
                <a:cs typeface="Calibri" pitchFamily="34" charset="0"/>
              </a:rPr>
              <a:t>Создаётся маршрутный лист игры, задания на котором зашифрованы в QR-кодах. Выполняя задание ученики получают следующую точку для движения по маршруту. </a:t>
            </a:r>
            <a:endParaRPr lang="ru-RU" alt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5284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CC66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246</Words>
  <Application>Microsoft Office PowerPoint</Application>
  <PresentationFormat>Экран (4:3)</PresentationFormat>
  <Paragraphs>39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Calibri</vt:lpstr>
      <vt:lpstr>Matilda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Windows User</cp:lastModifiedBy>
  <cp:revision>24</cp:revision>
  <dcterms:created xsi:type="dcterms:W3CDTF">2019-08-10T19:30:32Z</dcterms:created>
  <dcterms:modified xsi:type="dcterms:W3CDTF">2022-04-26T16:22:16Z</dcterms:modified>
</cp:coreProperties>
</file>