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620689"/>
            <a:ext cx="4246240" cy="2979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Liberation Serif" panose="02020603050405020304" pitchFamily="18" charset="0"/>
              </a:rPr>
              <a:t>«</a:t>
            </a:r>
            <a:r>
              <a:rPr lang="ru-RU" sz="2800" dirty="0" err="1" smtClean="0">
                <a:latin typeface="Liberation Serif" panose="02020603050405020304" pitchFamily="18" charset="0"/>
              </a:rPr>
              <a:t>Кибербуллинг</a:t>
            </a:r>
            <a:r>
              <a:rPr lang="ru-RU" sz="2800" dirty="0" smtClean="0">
                <a:latin typeface="Liberation Serif" panose="02020603050405020304" pitchFamily="18" charset="0"/>
              </a:rPr>
              <a:t> или опасное виртуальное пространство».</a:t>
            </a:r>
            <a:br>
              <a:rPr lang="ru-RU" sz="2800" dirty="0" smtClean="0">
                <a:latin typeface="Liberation Serif" panose="02020603050405020304" pitchFamily="18" charset="0"/>
              </a:rPr>
            </a:br>
            <a:r>
              <a:rPr lang="ru-RU" sz="2800" dirty="0" smtClean="0">
                <a:latin typeface="Liberation Serif" panose="02020603050405020304" pitchFamily="18" charset="0"/>
              </a:rPr>
              <a:t>                         </a:t>
            </a:r>
            <a:r>
              <a:rPr lang="ru-RU" sz="1200" dirty="0" smtClean="0">
                <a:latin typeface="Liberation Serif" panose="02020603050405020304" pitchFamily="18" charset="0"/>
              </a:rPr>
              <a:t>Подготовила: </a:t>
            </a:r>
            <a:r>
              <a:rPr lang="ru-RU" sz="1200" dirty="0" err="1" smtClean="0">
                <a:latin typeface="Liberation Serif" panose="02020603050405020304" pitchFamily="18" charset="0"/>
              </a:rPr>
              <a:t>Гобова</a:t>
            </a:r>
            <a:r>
              <a:rPr lang="ru-RU" sz="1200" dirty="0" smtClean="0">
                <a:latin typeface="Liberation Serif" panose="02020603050405020304" pitchFamily="18" charset="0"/>
              </a:rPr>
              <a:t> Е.В.</a:t>
            </a:r>
            <a:endParaRPr lang="ru-RU" sz="2800" dirty="0">
              <a:latin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861048"/>
            <a:ext cx="3563888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" y="0"/>
            <a:ext cx="4181602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7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6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:\b041db82-19bb-4355-a1c5-f4a8795aae9c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1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8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родительское собрание\d0b1d0b5d0b7d18bd0bcd18fd0bdd0bdd18bd0b96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5727983"/>
            <a:ext cx="3888432" cy="7253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родительское собрание\22438475-7a98-4945-afac-53035795816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2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9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родительское собрание\10f230a70c42db73b9287be88e200eb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1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«Кибербуллинг или опасное виртуальное пространство».                          Подготовила: Гобова Е.В.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Windows User</cp:lastModifiedBy>
  <cp:revision>6</cp:revision>
  <dcterms:created xsi:type="dcterms:W3CDTF">2022-10-26T02:21:38Z</dcterms:created>
  <dcterms:modified xsi:type="dcterms:W3CDTF">2022-10-26T08:42:37Z</dcterms:modified>
</cp:coreProperties>
</file>